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75" r:id="rId3"/>
    <p:sldId id="391" r:id="rId4"/>
    <p:sldId id="276" r:id="rId5"/>
    <p:sldId id="273" r:id="rId6"/>
    <p:sldId id="258" r:id="rId7"/>
    <p:sldId id="289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92" r:id="rId25"/>
    <p:sldId id="328" r:id="rId26"/>
    <p:sldId id="330" r:id="rId27"/>
    <p:sldId id="329" r:id="rId28"/>
    <p:sldId id="393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94" r:id="rId38"/>
    <p:sldId id="339" r:id="rId39"/>
    <p:sldId id="340" r:id="rId40"/>
    <p:sldId id="395" r:id="rId41"/>
    <p:sldId id="396" r:id="rId42"/>
    <p:sldId id="342" r:id="rId43"/>
    <p:sldId id="343" r:id="rId44"/>
    <p:sldId id="344" r:id="rId45"/>
    <p:sldId id="345" r:id="rId46"/>
    <p:sldId id="346" r:id="rId47"/>
    <p:sldId id="347" r:id="rId48"/>
    <p:sldId id="350" r:id="rId49"/>
    <p:sldId id="352" r:id="rId50"/>
    <p:sldId id="349" r:id="rId51"/>
    <p:sldId id="348" r:id="rId52"/>
    <p:sldId id="353" r:id="rId53"/>
    <p:sldId id="360" r:id="rId54"/>
    <p:sldId id="354" r:id="rId55"/>
    <p:sldId id="355" r:id="rId56"/>
    <p:sldId id="356" r:id="rId57"/>
    <p:sldId id="357" r:id="rId58"/>
    <p:sldId id="358" r:id="rId59"/>
    <p:sldId id="359" r:id="rId60"/>
    <p:sldId id="361" r:id="rId61"/>
    <p:sldId id="362" r:id="rId62"/>
    <p:sldId id="363" r:id="rId63"/>
    <p:sldId id="364" r:id="rId64"/>
    <p:sldId id="365" r:id="rId65"/>
    <p:sldId id="397" r:id="rId66"/>
    <p:sldId id="398" r:id="rId67"/>
    <p:sldId id="399" r:id="rId68"/>
    <p:sldId id="368" r:id="rId69"/>
    <p:sldId id="370" r:id="rId70"/>
    <p:sldId id="369" r:id="rId71"/>
    <p:sldId id="37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391"/>
            <p14:sldId id="276"/>
            <p14:sldId id="273"/>
            <p14:sldId id="258"/>
            <p14:sldId id="289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92"/>
            <p14:sldId id="328"/>
            <p14:sldId id="330"/>
            <p14:sldId id="329"/>
            <p14:sldId id="393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94"/>
            <p14:sldId id="339"/>
            <p14:sldId id="340"/>
            <p14:sldId id="395"/>
            <p14:sldId id="396"/>
            <p14:sldId id="342"/>
            <p14:sldId id="343"/>
            <p14:sldId id="344"/>
            <p14:sldId id="345"/>
            <p14:sldId id="346"/>
            <p14:sldId id="347"/>
            <p14:sldId id="350"/>
            <p14:sldId id="352"/>
            <p14:sldId id="349"/>
            <p14:sldId id="348"/>
            <p14:sldId id="353"/>
            <p14:sldId id="360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97"/>
            <p14:sldId id="398"/>
            <p14:sldId id="399"/>
            <p14:sldId id="368"/>
            <p14:sldId id="370"/>
            <p14:sldId id="369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5" autoAdjust="0"/>
    <p:restoredTop sz="73333" autoAdjust="0"/>
  </p:normalViewPr>
  <p:slideViewPr>
    <p:cSldViewPr snapToGrid="0">
      <p:cViewPr varScale="1">
        <p:scale>
          <a:sx n="63" d="100"/>
          <a:sy n="6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2023-03-27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157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49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20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00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21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278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019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71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2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Inter"/>
              </a:rPr>
              <a:t>How to customize Unity script templates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 %EDITOR_PATH%\Data\Resources\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Inter"/>
              </a:rPr>
              <a:t>ScriptTemplates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C:\Program Files\Unity\2020.3.30f1\Editor\Data\Resources\</a:t>
            </a:r>
            <a:r>
              <a:rPr lang="en-US" altLang="ko-KR" dirty="0" err="1"/>
              <a:t>ScriptTemplates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529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Inter"/>
              </a:rPr>
              <a:t>How to customize Unity script templates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 %EDITOR_PATH%\Data\Resources\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Inter"/>
              </a:rPr>
              <a:t>ScriptTemplates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C:\Program Files\Unity\2020.3.30f1\Editor\Data\Resources\</a:t>
            </a:r>
            <a:r>
              <a:rPr lang="en-US" altLang="ko-KR" dirty="0" err="1"/>
              <a:t>ScriptTemplates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5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7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41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39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158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14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028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01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825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충돌한 두개의 </a:t>
            </a:r>
            <a:r>
              <a:rPr lang="ko-KR" altLang="en-US" dirty="0" err="1"/>
              <a:t>게임오브젝트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collider </a:t>
            </a:r>
            <a:r>
              <a:rPr lang="ko-KR" altLang="en-US" dirty="0"/>
              <a:t>컴포넌트가 있어야함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적어도 하나의 </a:t>
            </a:r>
            <a:r>
              <a:rPr lang="ko-KR" altLang="en-US" dirty="0" err="1"/>
              <a:t>게임오브젝트는</a:t>
            </a:r>
            <a:r>
              <a:rPr lang="ko-KR" altLang="en-US" dirty="0"/>
              <a:t>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컴포넌트가 있어야함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둘중에</a:t>
            </a:r>
            <a:r>
              <a:rPr lang="ko-KR" altLang="en-US" dirty="0"/>
              <a:t> 하나라도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  </a:t>
            </a:r>
            <a:r>
              <a:rPr lang="en-US" altLang="ko-KR" dirty="0"/>
              <a:t>collider </a:t>
            </a:r>
            <a:r>
              <a:rPr lang="ko-KR" altLang="en-US" dirty="0"/>
              <a:t>컴포넌트에</a:t>
            </a:r>
            <a:r>
              <a:rPr lang="en-US" altLang="ko-KR" dirty="0"/>
              <a:t> </a:t>
            </a:r>
            <a:r>
              <a:rPr lang="en-US" altLang="ko-KR" dirty="0" err="1"/>
              <a:t>IsTriiger</a:t>
            </a:r>
            <a:r>
              <a:rPr lang="en-US" altLang="ko-KR" dirty="0"/>
              <a:t> true(</a:t>
            </a:r>
            <a:r>
              <a:rPr lang="ko-KR" altLang="en-US" dirty="0"/>
              <a:t>체크</a:t>
            </a:r>
            <a:r>
              <a:rPr lang="en-US" altLang="ko-KR" dirty="0"/>
              <a:t>) </a:t>
            </a:r>
            <a:r>
              <a:rPr lang="ko-KR" altLang="en-US" dirty="0"/>
              <a:t>이면 </a:t>
            </a:r>
            <a:r>
              <a:rPr lang="en-US" altLang="ko-KR" dirty="0" err="1"/>
              <a:t>OnTriggerXXX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   </a:t>
            </a:r>
            <a:r>
              <a:rPr lang="ko-KR" altLang="en-US" dirty="0"/>
              <a:t>두 오브젝트가 물리연산을 하지 않고 충돌</a:t>
            </a:r>
            <a:r>
              <a:rPr lang="en-US" altLang="ko-KR" dirty="0"/>
              <a:t>(</a:t>
            </a:r>
            <a:r>
              <a:rPr lang="ko-KR" altLang="en-US" dirty="0"/>
              <a:t>그냥 지나간다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게임오브젝트</a:t>
            </a:r>
            <a:r>
              <a:rPr lang="ko-KR" altLang="en-US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collider </a:t>
            </a:r>
            <a:r>
              <a:rPr lang="ko-KR" altLang="en-US" dirty="0"/>
              <a:t>컴포넌트에</a:t>
            </a:r>
            <a:r>
              <a:rPr lang="en-US" altLang="ko-KR" dirty="0"/>
              <a:t> </a:t>
            </a:r>
            <a:r>
              <a:rPr lang="en-US" altLang="ko-KR" dirty="0" err="1"/>
              <a:t>IsTriiger</a:t>
            </a:r>
            <a:r>
              <a:rPr lang="en-US" altLang="ko-KR" dirty="0"/>
              <a:t> false(</a:t>
            </a:r>
            <a:r>
              <a:rPr lang="ko-KR" altLang="en-US" dirty="0" err="1"/>
              <a:t>언체크</a:t>
            </a:r>
            <a:r>
              <a:rPr lang="en-US" altLang="ko-KR" dirty="0"/>
              <a:t>) </a:t>
            </a:r>
            <a:r>
              <a:rPr lang="ko-KR" altLang="en-US" dirty="0"/>
              <a:t>이면 </a:t>
            </a:r>
            <a:r>
              <a:rPr lang="en-US" altLang="ko-KR" dirty="0" err="1"/>
              <a:t>OnCollisionXXX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53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818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292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038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88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147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621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1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57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039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016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237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462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545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23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27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628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668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17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40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4365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5492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335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13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410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993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314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838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5680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12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644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570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03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0332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902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8584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191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585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4864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42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63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61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1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3/27/2023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3/27/2023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3/27/2023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3/27/2023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3/27/2023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3/27/2023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3/27/2023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3/27/2023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3/27/2023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3/27/2023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9317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k.ac.kr/archives/193109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3768725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탄막 슈팅 게임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BE04B9-2A45-4427-9329-2DF394E4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12" y="1838103"/>
            <a:ext cx="50108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D0C3EE-8889-46D1-AA4B-6E0FF693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64" y="1172188"/>
            <a:ext cx="5163271" cy="2953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C49CCA-5F71-46A4-8B5E-3181FDE7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364" y="4273923"/>
            <a:ext cx="506800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32995-0DE6-48D0-B83E-98CF9E78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769"/>
            <a:ext cx="5611008" cy="3667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6B2A19-F5A9-4DED-8370-F4CA578C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0009"/>
            <a:ext cx="5458587" cy="33627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4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38B99-F5C3-4A23-ADC9-A6EE8C271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64" y="1142581"/>
            <a:ext cx="4714471" cy="53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4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C0907-9E1A-4638-AD7B-8F92934A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8"/>
          <a:stretch/>
        </p:blipFill>
        <p:spPr>
          <a:xfrm>
            <a:off x="241300" y="1088162"/>
            <a:ext cx="4024112" cy="5343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FE7644-EDF9-466E-899C-153FF7E0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2" y="1088162"/>
            <a:ext cx="3855258" cy="5460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11C2E7-C64C-4E6C-92CE-E41D09F0D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4" y="1088162"/>
            <a:ext cx="3691973" cy="5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2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77306A-E775-43E1-B416-042D073D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" y="1018572"/>
            <a:ext cx="3850695" cy="54742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E80A34-0428-499E-A585-16FD857E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928" y="1018572"/>
            <a:ext cx="4829601" cy="54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15C25-45D3-4BF9-ACB0-DB8809FB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0" y="994308"/>
            <a:ext cx="4801270" cy="2810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BCEE3-6E85-470D-8014-43266B6E9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653957"/>
            <a:ext cx="4563112" cy="2838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7F7B47-A206-4C40-B71D-ABCF0E3E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40" y="1080386"/>
            <a:ext cx="520137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14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17326-A7D8-4D8F-97CD-FCB1FB3D9A7F}"/>
              </a:ext>
            </a:extLst>
          </p:cNvPr>
          <p:cNvSpPr txBox="1"/>
          <p:nvPr/>
        </p:nvSpPr>
        <p:spPr>
          <a:xfrm>
            <a:off x="357051" y="1288869"/>
            <a:ext cx="11538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파란색 캡슐 모양입니다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상하좌우 방향키 혹은  </a:t>
            </a:r>
            <a:r>
              <a:rPr lang="en-US" altLang="ko-KR" sz="2400" dirty="0">
                <a:latin typeface="+mn-ea"/>
              </a:rPr>
              <a:t>WASD </a:t>
            </a:r>
            <a:r>
              <a:rPr lang="ko-KR" altLang="en-US" sz="2400" dirty="0">
                <a:latin typeface="+mn-ea"/>
              </a:rPr>
              <a:t>키로 움직일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탄알에 맞으면 죽습니다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965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A707D-1EEB-47AD-A465-EC49A815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422"/>
            <a:ext cx="4216696" cy="2795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F9E26-5874-4A9A-B7C1-E5754E4D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26" y="1034361"/>
            <a:ext cx="3913148" cy="5513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7A1876-E5F6-404C-838B-37F708559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22" y="1056944"/>
            <a:ext cx="352474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5C611-BEAE-41B0-B252-7BA0DDB5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33" y="1119806"/>
            <a:ext cx="458216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26517-EBE3-46C4-A9AE-84250BD5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41" y="1044610"/>
            <a:ext cx="4086590" cy="54487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EDA004-E7F2-4582-94F9-D57F0EA7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01" y="1044610"/>
            <a:ext cx="400105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0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A935FD-8FCB-440B-B222-8735BE66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020" y="1133380"/>
            <a:ext cx="4896533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2EA44-0CE3-AAA3-5E09-0DAE6746F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0" b="11987"/>
          <a:stretch/>
        </p:blipFill>
        <p:spPr>
          <a:xfrm>
            <a:off x="1678608" y="1043485"/>
            <a:ext cx="8834783" cy="54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7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2EA44-0CE3-AAA3-5E09-0DAE6746F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75" b="-235"/>
          <a:stretch/>
        </p:blipFill>
        <p:spPr>
          <a:xfrm>
            <a:off x="1937688" y="1049373"/>
            <a:ext cx="8834783" cy="9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99E9C0-66E9-4777-A81A-5370BD69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97" y="1010204"/>
            <a:ext cx="4041332" cy="54994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B1DC-BA21-4F7D-9DDD-DD12FCBC40AB}"/>
              </a:ext>
            </a:extLst>
          </p:cNvPr>
          <p:cNvSpPr/>
          <p:nvPr/>
        </p:nvSpPr>
        <p:spPr>
          <a:xfrm>
            <a:off x="6565870" y="6338497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1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B1DC-BA21-4F7D-9DDD-DD12FCBC40AB}"/>
              </a:ext>
            </a:extLst>
          </p:cNvPr>
          <p:cNvSpPr/>
          <p:nvPr/>
        </p:nvSpPr>
        <p:spPr>
          <a:xfrm>
            <a:off x="6565870" y="6338497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4DE80-8A25-49C1-87E1-119ED9870BA2}"/>
              </a:ext>
            </a:extLst>
          </p:cNvPr>
          <p:cNvSpPr txBox="1"/>
          <p:nvPr/>
        </p:nvSpPr>
        <p:spPr>
          <a:xfrm>
            <a:off x="393539" y="1306676"/>
            <a:ext cx="11261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조작이 게임에 즉시 반영되지 않습니다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입력감지 코드가 복잡합니다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+mn-ea"/>
              </a:rPr>
              <a:t>playerRigidbody</a:t>
            </a:r>
            <a:r>
              <a:rPr lang="ko-KR" altLang="en-US" sz="2400" dirty="0">
                <a:latin typeface="+mn-ea"/>
              </a:rPr>
              <a:t>에 해당 컴포넌트를 할당해야 합니다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130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B34FB-7D32-EB60-964E-1F0EB00C3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04"/>
          <a:stretch/>
        </p:blipFill>
        <p:spPr>
          <a:xfrm>
            <a:off x="308089" y="1134267"/>
            <a:ext cx="11654948" cy="52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B34FB-7D32-EB60-964E-1F0EB00C3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9" b="2683"/>
          <a:stretch/>
        </p:blipFill>
        <p:spPr>
          <a:xfrm>
            <a:off x="308089" y="1004641"/>
            <a:ext cx="11654948" cy="54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5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FF2F-E710-4531-8497-3D77454E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3" y="1148088"/>
            <a:ext cx="5334744" cy="4848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220FF-4508-4691-AE59-C49C392A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03" y="1194171"/>
            <a:ext cx="3381847" cy="2610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450B3-BE00-42E3-BFAC-1AA1D2F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87" y="3804385"/>
            <a:ext cx="3429479" cy="26387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00229C-E6A4-4890-A7C8-4DDA582F5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066" y="1148088"/>
            <a:ext cx="2324424" cy="23148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CB14EE-EECC-449B-A69B-C9F662216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837" y="3657001"/>
            <a:ext cx="349616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>
            <a:spLocks noGrp="1"/>
          </p:cNvSpPr>
          <p:nvPr>
            <p:ph type="title"/>
          </p:nvPr>
        </p:nvSpPr>
        <p:spPr>
          <a:xfrm>
            <a:off x="241300" y="211908"/>
            <a:ext cx="5854700" cy="69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코로나 유의 사항</a:t>
            </a:r>
            <a:endParaRPr/>
          </a:p>
        </p:txBody>
      </p:sp>
      <p:sp>
        <p:nvSpPr>
          <p:cNvPr id="245" name="Google Shape;245;p3"/>
          <p:cNvSpPr txBox="1">
            <a:spLocks noGrp="1"/>
          </p:cNvSpPr>
          <p:nvPr>
            <p:ph type="ftr" idx="11"/>
          </p:nvPr>
        </p:nvSpPr>
        <p:spPr>
          <a:xfrm>
            <a:off x="5786437" y="6613553"/>
            <a:ext cx="698253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ck.ac.kr</a:t>
            </a:r>
            <a:endParaRPr/>
          </a:p>
        </p:txBody>
      </p:sp>
      <p:sp>
        <p:nvSpPr>
          <p:cNvPr id="246" name="Google Shape;246;p3"/>
          <p:cNvSpPr txBox="1">
            <a:spLocks noGrp="1"/>
          </p:cNvSpPr>
          <p:nvPr>
            <p:ph type="sldNum" idx="12"/>
          </p:nvPr>
        </p:nvSpPr>
        <p:spPr>
          <a:xfrm>
            <a:off x="11654948" y="6604808"/>
            <a:ext cx="537052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247" name="Google Shape;247;p3"/>
          <p:cNvSpPr txBox="1"/>
          <p:nvPr/>
        </p:nvSpPr>
        <p:spPr>
          <a:xfrm>
            <a:off x="403412" y="1452282"/>
            <a:ext cx="117885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방역 및 학사운영 방안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3"/>
              </a:rPr>
              <a:t>https://www.ck.ac.kr/archives/193175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국가공휴일 및 대학 행사 수업 대체 일정 공지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4"/>
              </a:rPr>
              <a:t>https://www.ck.ac.kr/archives/193109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NPC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006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7CB54-AAA7-4CD9-A506-AAE1151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" y="2314419"/>
            <a:ext cx="2276793" cy="22291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17A132-D038-40A9-9E1A-737E44B6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41" y="996976"/>
            <a:ext cx="3876491" cy="5525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871D07-8B07-4480-AD22-FDAAC9FFB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819" y="1094977"/>
            <a:ext cx="4241655" cy="19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5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FF335-EB91-42F1-9449-D43A9BC1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799"/>
            <a:ext cx="4934639" cy="36295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B11217-6A66-4118-A372-BC501C5C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5"/>
          <a:stretch/>
        </p:blipFill>
        <p:spPr>
          <a:xfrm>
            <a:off x="4722650" y="1006868"/>
            <a:ext cx="4344006" cy="4179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BFF13-CD5C-459A-BB9E-BCCFFE40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996" y="3886361"/>
            <a:ext cx="324847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3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3B829-CC56-4855-A8E4-5EFFE040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8" y="1149719"/>
            <a:ext cx="4277322" cy="307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F46BB-5D13-4B3E-A3B9-9E8C4CAD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50" y="1113523"/>
            <a:ext cx="3895607" cy="2531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CA706-4E7A-448F-A37F-5AEF6BB0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650" y="3751570"/>
            <a:ext cx="3756667" cy="2755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8152ED-8BF7-480C-B46C-10F829DE3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521" y="1152613"/>
            <a:ext cx="360095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2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1BBFF-F979-4623-82CF-C6BC143B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37" y="1851789"/>
            <a:ext cx="5384126" cy="43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BB24E-0971-4687-B029-094823C74D51}"/>
              </a:ext>
            </a:extLst>
          </p:cNvPr>
          <p:cNvSpPr txBox="1"/>
          <p:nvPr/>
        </p:nvSpPr>
        <p:spPr>
          <a:xfrm>
            <a:off x="241300" y="1111170"/>
            <a:ext cx="117500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OnCollision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계열 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일반 충돌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OnCollisionEnter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OnCollisionStay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충돌하는 동안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OnCollisionExit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충돌했다가 분리되는 순간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OnTrigger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계열 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트리거 충돌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OnTriggerEnter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OnTriggerStay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충돌하는 동안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OnTriggerExit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충돌했다가 분리되는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283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97ADB-7DC4-38BE-40B4-B96E022C7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07"/>
          <a:stretch/>
        </p:blipFill>
        <p:spPr>
          <a:xfrm>
            <a:off x="458408" y="1009949"/>
            <a:ext cx="11275184" cy="55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9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497ADB-7DC4-38BE-40B4-B96E022C7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44"/>
          <a:stretch/>
        </p:blipFill>
        <p:spPr>
          <a:xfrm>
            <a:off x="497971" y="1097280"/>
            <a:ext cx="11275184" cy="53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44C93-16C1-43D3-91D4-C5FD375BD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" b="8549"/>
          <a:stretch/>
        </p:blipFill>
        <p:spPr>
          <a:xfrm>
            <a:off x="378460" y="1254514"/>
            <a:ext cx="4422140" cy="4812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7603FF-AA08-4810-93F9-2AB1CBFA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8" y="1254514"/>
            <a:ext cx="539190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3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499FD-A8F1-3E0A-995D-6371696AE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" b="54385"/>
          <a:stretch/>
        </p:blipFill>
        <p:spPr>
          <a:xfrm>
            <a:off x="399494" y="1051560"/>
            <a:ext cx="115239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499FD-A8F1-3E0A-995D-6371696AE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93" b="10942"/>
          <a:stretch/>
        </p:blipFill>
        <p:spPr>
          <a:xfrm>
            <a:off x="426720" y="1021080"/>
            <a:ext cx="11523980" cy="54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6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499FD-A8F1-3E0A-995D-6371696AE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59" b="-108"/>
          <a:stretch/>
        </p:blipFill>
        <p:spPr>
          <a:xfrm>
            <a:off x="399494" y="1110748"/>
            <a:ext cx="11523980" cy="15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1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01AB4-F812-48AD-8054-87E99B69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751" y="1193186"/>
            <a:ext cx="7305624" cy="52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4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BAB7F-7DC2-4CF0-BEBF-67F6CE01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91" y="1022095"/>
            <a:ext cx="5044618" cy="54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8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F42B4-6F43-4FF3-A8AE-134DBEB9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0" y="1311064"/>
            <a:ext cx="526806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dirty="0"/>
              <a:t>NPC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8B7FE-2FF0-4586-A708-3A302AD9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8" y="1105221"/>
            <a:ext cx="4110945" cy="2129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8E483E-9071-4A3E-8F33-665778A8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78" y="1105221"/>
            <a:ext cx="4379343" cy="5436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2E41C-5B86-482C-BA65-63B7D18D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22" y="1105221"/>
            <a:ext cx="3676970" cy="20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0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&amp; </a:t>
            </a:r>
            <a:r>
              <a:rPr lang="en-US" altLang="ko-KR" sz="6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615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폴더정리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B68A3-6555-4155-82CA-7EADCDF2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9" y="1156536"/>
            <a:ext cx="5153744" cy="3057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96F4F3-D2D1-4204-ACA4-D1B25CAE3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14" y="1131032"/>
            <a:ext cx="525853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5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934CC3-EA32-8128-C9EF-0C57B1B5191B}"/>
              </a:ext>
            </a:extLst>
          </p:cNvPr>
          <p:cNvGrpSpPr/>
          <p:nvPr/>
        </p:nvGrpSpPr>
        <p:grpSpPr>
          <a:xfrm>
            <a:off x="3481022" y="1243318"/>
            <a:ext cx="5229955" cy="3326361"/>
            <a:chOff x="3481022" y="2096758"/>
            <a:chExt cx="5229955" cy="33263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E8D7AC-5FEF-4295-BDD0-B61F93D9B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7430" y="2096758"/>
              <a:ext cx="2629267" cy="104789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B575D9-305D-4673-BA06-B562A917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1022" y="3155853"/>
              <a:ext cx="5229955" cy="226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039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F5413-2D48-4DFC-A71D-813F54CB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66984"/>
            <a:ext cx="6668654" cy="3661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22B38-945A-4292-94AE-70D0240CB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083" y="1166984"/>
            <a:ext cx="448690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0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E3399-7333-40F4-9710-0A492FA2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10" y="1382839"/>
            <a:ext cx="7085905" cy="45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1D21B-6CBE-74E2-0021-F6ADAB28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5"/>
          <a:stretch/>
        </p:blipFill>
        <p:spPr>
          <a:xfrm>
            <a:off x="350520" y="1082040"/>
            <a:ext cx="1129284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14E15-D9E4-4A86-8351-59573EB6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2" y="2354977"/>
            <a:ext cx="5610355" cy="2148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7E11FF-2EFE-40E6-B9B8-B1DF3668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75" y="1876824"/>
            <a:ext cx="5498083" cy="36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82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DD8951-B4BA-4001-84F4-0D339E17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6" y="1397295"/>
            <a:ext cx="8642533" cy="49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57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6668F-02A1-4E9E-AF8A-DB214CA9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48" y="1370800"/>
            <a:ext cx="522042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567F76-7622-42EA-A069-498EF01B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049698"/>
            <a:ext cx="5153744" cy="5420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078A6F-D555-4654-86C1-DAB61BCF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32" y="2181695"/>
            <a:ext cx="408679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5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A9B2C-2C9C-4611-A912-0E0ABFA1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30725"/>
            <a:ext cx="5039428" cy="48584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1B3F5F-18F0-4B77-83F9-476114C2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98" y="1368830"/>
            <a:ext cx="537285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3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47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14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EBD83D-2442-471D-979E-2171FFCB7712}"/>
              </a:ext>
            </a:extLst>
          </p:cNvPr>
          <p:cNvGrpSpPr/>
          <p:nvPr/>
        </p:nvGrpSpPr>
        <p:grpSpPr>
          <a:xfrm>
            <a:off x="2909104" y="637963"/>
            <a:ext cx="7803988" cy="4159297"/>
            <a:chOff x="2668612" y="735058"/>
            <a:chExt cx="7160683" cy="41592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3667E-CDFE-44F8-9F32-D0D35EC7E78B}"/>
                </a:ext>
              </a:extLst>
            </p:cNvPr>
            <p:cNvSpPr txBox="1"/>
            <p:nvPr/>
          </p:nvSpPr>
          <p:spPr>
            <a:xfrm>
              <a:off x="3387393" y="735058"/>
              <a:ext cx="6441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Game Concept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2231696-325C-4264-BF4F-FC04CBAAC9B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CBB4CE-DBE6-4C9F-A1A7-2138DD99AF6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3B056C-44C1-4398-9843-3D476DE94E04}"/>
                </a:ext>
              </a:extLst>
            </p:cNvPr>
            <p:cNvSpPr txBox="1"/>
            <p:nvPr/>
          </p:nvSpPr>
          <p:spPr>
            <a:xfrm>
              <a:off x="3387394" y="1798327"/>
              <a:ext cx="6376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Level</a:t>
              </a:r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Design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B83ECC-B62C-4756-9878-1EB55CA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A6D70-921D-443E-8515-AC1A759D27E0}"/>
                </a:ext>
              </a:extLst>
            </p:cNvPr>
            <p:cNvSpPr txBox="1"/>
            <p:nvPr/>
          </p:nvSpPr>
          <p:spPr>
            <a:xfrm>
              <a:off x="3387393" y="2861594"/>
              <a:ext cx="617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Player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CB8E6B1-0226-4168-9D2A-D3E0CF20B469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6E6FAF-7B6B-4927-BC1E-EB845A7B5367}"/>
                </a:ext>
              </a:extLst>
            </p:cNvPr>
            <p:cNvSpPr txBox="1"/>
            <p:nvPr/>
          </p:nvSpPr>
          <p:spPr>
            <a:xfrm>
              <a:off x="3387394" y="3924858"/>
              <a:ext cx="625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NPC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E6E264-E873-420A-8B28-DBEDAD138E28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3836131"/>
              <a:chOff x="1643950" y="1354720"/>
              <a:chExt cx="646334" cy="3836131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62CF2FF-84F1-494F-8675-F4D31B85E577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72AE07-431C-4A1E-8352-8C31FFD83075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46CC75B-BCBF-407E-8B99-EA1696338540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2668C34-E3AD-4296-8049-FC52DDD8ACA3}"/>
                  </a:ext>
                </a:extLst>
              </p:cNvPr>
              <p:cNvCxnSpPr>
                <a:stCxn id="16" idx="2"/>
                <a:endCxn id="1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083D69-AF83-460D-B4FB-43A186D4551E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438082-9F60-469D-9217-B94BF37CE1E1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8BCC0C-E005-44BB-8328-FB21CAF3683B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70E1E3-9D38-4044-B805-FDC2002079D3}"/>
              </a:ext>
            </a:extLst>
          </p:cNvPr>
          <p:cNvCxnSpPr>
            <a:cxnSpLocks/>
          </p:cNvCxnSpPr>
          <p:nvPr/>
        </p:nvCxnSpPr>
        <p:spPr>
          <a:xfrm>
            <a:off x="3620662" y="553736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E13CE6-4366-4497-9279-1A2CC69C1FD9}"/>
              </a:ext>
            </a:extLst>
          </p:cNvPr>
          <p:cNvSpPr txBox="1"/>
          <p:nvPr/>
        </p:nvSpPr>
        <p:spPr>
          <a:xfrm>
            <a:off x="3699618" y="4891027"/>
            <a:ext cx="682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&amp; </a:t>
            </a:r>
            <a:r>
              <a:rPr lang="en-US" altLang="ko-KR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464F9A-56F9-4049-9686-B6A8A11252E5}"/>
              </a:ext>
            </a:extLst>
          </p:cNvPr>
          <p:cNvSpPr/>
          <p:nvPr/>
        </p:nvSpPr>
        <p:spPr>
          <a:xfrm>
            <a:off x="2916262" y="521419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91175E-0619-4098-9D40-E7700192FE85}"/>
              </a:ext>
            </a:extLst>
          </p:cNvPr>
          <p:cNvCxnSpPr>
            <a:endCxn id="23" idx="0"/>
          </p:cNvCxnSpPr>
          <p:nvPr/>
        </p:nvCxnSpPr>
        <p:spPr>
          <a:xfrm>
            <a:off x="3268462" y="4797260"/>
            <a:ext cx="0" cy="416933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2170B5-C272-4773-B086-AFC19786F9A2}"/>
              </a:ext>
            </a:extLst>
          </p:cNvPr>
          <p:cNvSpPr txBox="1"/>
          <p:nvPr/>
        </p:nvSpPr>
        <p:spPr>
          <a:xfrm>
            <a:off x="1" y="64886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그림</a:t>
            </a:r>
            <a:r>
              <a:rPr lang="en-US" altLang="ko-KR" b="1" dirty="0"/>
              <a:t> </a:t>
            </a:r>
            <a:r>
              <a:rPr lang="ko-KR" altLang="en-US" b="1" dirty="0"/>
              <a:t>및 소스 출처 </a:t>
            </a:r>
            <a:r>
              <a:rPr lang="en-US" altLang="ko-KR" b="1" dirty="0"/>
              <a:t>: </a:t>
            </a:r>
            <a:r>
              <a:rPr lang="ko-KR" altLang="en-US" b="1" dirty="0" err="1"/>
              <a:t>레트로의</a:t>
            </a:r>
            <a:r>
              <a:rPr lang="ko-KR" altLang="en-US" b="1" dirty="0"/>
              <a:t> 유니티 게임 프로그래밍 에센스</a:t>
            </a:r>
            <a:r>
              <a:rPr lang="en-US" altLang="ko-KR" b="1" dirty="0"/>
              <a:t>(</a:t>
            </a:r>
            <a:r>
              <a:rPr lang="ko-KR" altLang="en-US" b="1" dirty="0"/>
              <a:t>교재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3EFA5-A930-42D3-8CDF-BB3F82C7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" y="1228915"/>
            <a:ext cx="3829584" cy="1495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3DFA-4845-475E-9186-1B6AE994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3054332"/>
            <a:ext cx="5229955" cy="1076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416F-2BDF-4391-82BC-F7860EBC2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" y="4104746"/>
            <a:ext cx="5210902" cy="24292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38D8F7-9D93-4D63-A6AA-3758F538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72" y="1479960"/>
            <a:ext cx="492511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C6E7A-B978-4B54-BD06-86B6F8DA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1073514"/>
            <a:ext cx="5134692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CBEE39-B10D-4DF3-B87C-9EC0F249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3514"/>
            <a:ext cx="4553585" cy="28197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6799C8-8847-45E9-A64D-3DAF0D61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87936"/>
            <a:ext cx="524900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3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F4772-3249-4F43-A77A-E2650EF41FC6}"/>
              </a:ext>
            </a:extLst>
          </p:cNvPr>
          <p:cNvSpPr txBox="1"/>
          <p:nvPr/>
        </p:nvSpPr>
        <p:spPr>
          <a:xfrm>
            <a:off x="445770" y="1291590"/>
            <a:ext cx="115671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게임 매니저의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상태 표현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생존 시간 갱신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를 갱신하고 표시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 시 게임 재시작</a:t>
            </a:r>
          </a:p>
        </p:txBody>
      </p:sp>
    </p:spTree>
    <p:extLst>
      <p:ext uri="{BB962C8B-B14F-4D97-AF65-F5344CB8AC3E}">
        <p14:creationId xmlns:p14="http://schemas.microsoft.com/office/powerpoint/2010/main" val="2981185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F4772-3249-4F43-A77A-E2650EF41FC6}"/>
              </a:ext>
            </a:extLst>
          </p:cNvPr>
          <p:cNvSpPr txBox="1"/>
          <p:nvPr/>
        </p:nvSpPr>
        <p:spPr>
          <a:xfrm>
            <a:off x="445770" y="1291590"/>
            <a:ext cx="115671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게임 매니저의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상태 표현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생존 시간 갱신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를 갱신하고 표시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 시 게임 재시작</a:t>
            </a:r>
          </a:p>
        </p:txBody>
      </p:sp>
    </p:spTree>
    <p:extLst>
      <p:ext uri="{BB962C8B-B14F-4D97-AF65-F5344CB8AC3E}">
        <p14:creationId xmlns:p14="http://schemas.microsoft.com/office/powerpoint/2010/main" val="3642582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3AA70-AB86-6C29-886C-FBFAACA85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39"/>
          <a:stretch/>
        </p:blipFill>
        <p:spPr>
          <a:xfrm>
            <a:off x="509917" y="1066801"/>
            <a:ext cx="11251292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8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3AA70-AB86-6C29-886C-FBFAACA85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27" b="37191"/>
          <a:stretch/>
        </p:blipFill>
        <p:spPr>
          <a:xfrm>
            <a:off x="509917" y="1071607"/>
            <a:ext cx="11251292" cy="54944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7D2E40-3609-3E26-866F-91FAEDC60B59}"/>
              </a:ext>
            </a:extLst>
          </p:cNvPr>
          <p:cNvSpPr/>
          <p:nvPr/>
        </p:nvSpPr>
        <p:spPr>
          <a:xfrm>
            <a:off x="8308591" y="4953781"/>
            <a:ext cx="3141980" cy="10058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사용할 </a:t>
            </a:r>
            <a:r>
              <a:rPr lang="en-US" altLang="ko-KR" dirty="0">
                <a:solidFill>
                  <a:srgbClr val="FF0000"/>
                </a:solidFill>
              </a:rPr>
              <a:t>Scene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빌드 세팅에서 등록해야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빌드 실행 시 적용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A9CEC8-84A7-00D9-B2C4-8E4F64C4497B}"/>
              </a:ext>
            </a:extLst>
          </p:cNvPr>
          <p:cNvSpPr/>
          <p:nvPr/>
        </p:nvSpPr>
        <p:spPr>
          <a:xfrm>
            <a:off x="2463113" y="5364480"/>
            <a:ext cx="4760649" cy="24384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79FF05-A295-5EE2-D564-503AEF42B632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>
          <a:xfrm flipH="1">
            <a:off x="7223762" y="5456701"/>
            <a:ext cx="1084829" cy="2969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55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3AA70-AB86-6C29-886C-FBFAACA85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35" b="6093"/>
          <a:stretch/>
        </p:blipFill>
        <p:spPr>
          <a:xfrm>
            <a:off x="509917" y="1127761"/>
            <a:ext cx="11251292" cy="53187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41C5F0-447E-52CA-924F-EF0F507820F3}"/>
              </a:ext>
            </a:extLst>
          </p:cNvPr>
          <p:cNvSpPr/>
          <p:nvPr/>
        </p:nvSpPr>
        <p:spPr>
          <a:xfrm>
            <a:off x="1684020" y="3505200"/>
            <a:ext cx="5981700" cy="32004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57C25-8FEC-1F48-E5D4-AC9F145C1432}"/>
              </a:ext>
            </a:extLst>
          </p:cNvPr>
          <p:cNvSpPr/>
          <p:nvPr/>
        </p:nvSpPr>
        <p:spPr>
          <a:xfrm>
            <a:off x="8684260" y="3162300"/>
            <a:ext cx="2545767" cy="10058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PlayerPrefs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(Player Preference)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970303C-5A32-0AE4-91A2-9B7D9A4B84F9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>
            <a:off x="7665720" y="3665220"/>
            <a:ext cx="1018540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7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3AA70-AB86-6C29-886C-FBFAACA85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90"/>
          <a:stretch/>
        </p:blipFill>
        <p:spPr>
          <a:xfrm>
            <a:off x="509917" y="1179074"/>
            <a:ext cx="11251292" cy="13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28982-51F0-45CD-8E3A-296B54D59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8" y="1206274"/>
            <a:ext cx="5363323" cy="5134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823700-19B3-4AC0-97D7-9C076451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60" y="1206274"/>
            <a:ext cx="5296639" cy="17623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928278-D40A-451A-B598-EE754B36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465" y="2968645"/>
            <a:ext cx="525853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6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Play &amp; Test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EEE9A-5707-4553-A683-3E2B02D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895593"/>
            <a:ext cx="5986488" cy="3649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E4D806-D272-47E7-809D-EB37A4D0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94" y="1957203"/>
            <a:ext cx="5890506" cy="35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3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Concept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5579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빌드 하기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C51FC-8AD1-4E07-A481-F224CBD2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3" y="1430614"/>
            <a:ext cx="4020111" cy="59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5A9C7-43E1-4092-B076-2032C9F7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19" y="2194435"/>
            <a:ext cx="5087060" cy="4248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5709E-AE6A-4329-890A-4069CADF7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06" y="2194435"/>
            <a:ext cx="370574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9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수정 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9643E-C0F2-4211-8232-BD033FF24A16}"/>
              </a:ext>
            </a:extLst>
          </p:cNvPr>
          <p:cNvSpPr txBox="1"/>
          <p:nvPr/>
        </p:nvSpPr>
        <p:spPr>
          <a:xfrm>
            <a:off x="241300" y="1177290"/>
            <a:ext cx="11668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종료 시 바닥 회전 멈추고 다시 시작 시 회전 시작하기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</a:t>
            </a:r>
            <a:r>
              <a:rPr lang="ko-KR" altLang="en-US" sz="2000" dirty="0" err="1">
                <a:latin typeface="+mn-ea"/>
              </a:rPr>
              <a:t>종료시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BulletSpawner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탄알 생성 멈추고 다시 시작 시 탄알 생성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</a:t>
            </a:r>
            <a:r>
              <a:rPr lang="ko-KR" altLang="en-US" sz="2000" dirty="0" err="1">
                <a:latin typeface="+mn-ea"/>
              </a:rPr>
              <a:t>종료시</a:t>
            </a:r>
            <a:r>
              <a:rPr lang="ko-KR" altLang="en-US" sz="2000" dirty="0">
                <a:latin typeface="+mn-ea"/>
              </a:rPr>
              <a:t> 상단의 진행 시간 숨기고 다시 시작 시 보여주기</a:t>
            </a:r>
          </a:p>
        </p:txBody>
      </p:sp>
    </p:spTree>
    <p:extLst>
      <p:ext uri="{BB962C8B-B14F-4D97-AF65-F5344CB8AC3E}">
        <p14:creationId xmlns:p14="http://schemas.microsoft.com/office/powerpoint/2010/main" val="52223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Concept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사방에서 날아오는 탄알을 피하는 탄막 슈팅 게임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플레이어를 조작해서 가능한 한 오랫동안 탄알을 피하라</a:t>
            </a:r>
            <a:r>
              <a:rPr lang="en-US" altLang="ko-KR" sz="2400" dirty="0">
                <a:latin typeface="+mn-ea"/>
              </a:rPr>
              <a:t>!</a:t>
            </a:r>
          </a:p>
          <a:p>
            <a:pPr lvl="2"/>
            <a:r>
              <a:rPr lang="ko-KR" altLang="en-US" sz="2000" dirty="0">
                <a:latin typeface="+mn-ea"/>
              </a:rPr>
              <a:t>키보드방향키 또는 </a:t>
            </a:r>
            <a:r>
              <a:rPr lang="en-US" altLang="ko-KR" sz="2000" dirty="0">
                <a:latin typeface="+mn-ea"/>
              </a:rPr>
              <a:t>WASD</a:t>
            </a:r>
            <a:r>
              <a:rPr lang="ko-KR" altLang="en-US" sz="2000" dirty="0">
                <a:latin typeface="+mn-ea"/>
              </a:rPr>
              <a:t>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플레이어의 주변은 벽으로 막혀 있고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바닥은 계속 회전합니다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사방에 배치된 붉은 기둥이 플레이어를 향해 탄알을 발사합니다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탄알은 플레이어의 최근 위치로 발사됩니다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플레이어가 버틴 시간이 </a:t>
            </a:r>
            <a:r>
              <a:rPr lang="en-US" altLang="ko-KR" sz="2400" dirty="0">
                <a:latin typeface="+mn-ea"/>
              </a:rPr>
              <a:t>UI</a:t>
            </a:r>
            <a:r>
              <a:rPr lang="ko-KR" altLang="en-US" sz="2400" dirty="0">
                <a:latin typeface="+mn-ea"/>
              </a:rPr>
              <a:t>로 표시됩니다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탄알에 맞아 플레이어가 죽으면 게임오버 텍스트와 최고기록이 표시 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게임오버 시 </a:t>
            </a:r>
            <a:r>
              <a:rPr lang="en-US" altLang="ko-KR" sz="2400" dirty="0">
                <a:latin typeface="+mn-ea"/>
              </a:rPr>
              <a:t>R</a:t>
            </a:r>
            <a:r>
              <a:rPr lang="ko-KR" altLang="en-US" sz="2400" dirty="0">
                <a:latin typeface="+mn-ea"/>
              </a:rPr>
              <a:t>키를 누르면 게임을 재시작 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2"/>
            <a:r>
              <a:rPr lang="ko-KR" altLang="en-US" sz="2000" dirty="0">
                <a:latin typeface="+mn-ea"/>
              </a:rPr>
              <a:t>사망 후 게임 재시작</a:t>
            </a:r>
            <a:r>
              <a:rPr lang="en-US" altLang="ko-KR" sz="2000" dirty="0">
                <a:latin typeface="+mn-ea"/>
              </a:rPr>
              <a:t>: R</a:t>
            </a:r>
            <a:r>
              <a:rPr lang="ko-KR" altLang="en-US" sz="2000" dirty="0">
                <a:latin typeface="+mn-ea"/>
              </a:rPr>
              <a:t>키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51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8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997</Words>
  <Application>Microsoft Office PowerPoint</Application>
  <PresentationFormat>와이드스크린</PresentationFormat>
  <Paragraphs>365</Paragraphs>
  <Slides>71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6" baseType="lpstr">
      <vt:lpstr>Inter</vt:lpstr>
      <vt:lpstr>Noto Sans Symbols</vt:lpstr>
      <vt:lpstr>나눔고딕</vt:lpstr>
      <vt:lpstr>Arial</vt:lpstr>
      <vt:lpstr>Office 테마</vt:lpstr>
      <vt:lpstr>게임엔진프로그래밍응용</vt:lpstr>
      <vt:lpstr>코로나 유의사항</vt:lpstr>
      <vt:lpstr>코로나 유의 사항</vt:lpstr>
      <vt:lpstr>온라인 수업 저작권 유의 사항</vt:lpstr>
      <vt:lpstr>온라인 수업 저작권 유의 사항</vt:lpstr>
      <vt:lpstr>PowerPoint 프레젠테이션</vt:lpstr>
      <vt:lpstr>Game Concept</vt:lpstr>
      <vt:lpstr>Game Concept</vt:lpstr>
      <vt:lpstr>Level Design</vt:lpstr>
      <vt:lpstr>Level Design</vt:lpstr>
      <vt:lpstr>Level Design</vt:lpstr>
      <vt:lpstr>Level Design</vt:lpstr>
      <vt:lpstr>Level Design</vt:lpstr>
      <vt:lpstr>Level Design</vt:lpstr>
      <vt:lpstr>Level Design</vt:lpstr>
      <vt:lpstr>Level Design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NPC</vt:lpstr>
      <vt:lpstr>BULLET</vt:lpstr>
      <vt:lpstr>BULLET</vt:lpstr>
      <vt:lpstr>BULLET</vt:lpstr>
      <vt:lpstr>BULLET</vt:lpstr>
      <vt:lpstr>BULLET</vt:lpstr>
      <vt:lpstr>BULLET</vt:lpstr>
      <vt:lpstr>BULLET</vt:lpstr>
      <vt:lpstr>BulletSpawner</vt:lpstr>
      <vt:lpstr>BulletSpawner</vt:lpstr>
      <vt:lpstr>BulletSpawner</vt:lpstr>
      <vt:lpstr>BulletSpawner</vt:lpstr>
      <vt:lpstr>BulletSpawner</vt:lpstr>
      <vt:lpstr>BulletSpawner</vt:lpstr>
      <vt:lpstr>BulletSpawner</vt:lpstr>
      <vt:lpstr>NPC</vt:lpstr>
      <vt:lpstr>UI &amp; GameManager</vt:lpstr>
      <vt:lpstr>폴더정리</vt:lpstr>
      <vt:lpstr>바닥 회전</vt:lpstr>
      <vt:lpstr>바닥 회전</vt:lpstr>
      <vt:lpstr>바닥 회전</vt:lpstr>
      <vt:lpstr>바닥 회전</vt:lpstr>
      <vt:lpstr>UI</vt:lpstr>
      <vt:lpstr>UI</vt:lpstr>
      <vt:lpstr>UI</vt:lpstr>
      <vt:lpstr>UI</vt:lpstr>
      <vt:lpstr>UI</vt:lpstr>
      <vt:lpstr>UI</vt:lpstr>
      <vt:lpstr>UI</vt:lpstr>
      <vt:lpstr>UI</vt:lpstr>
      <vt:lpstr>UI</vt:lpstr>
      <vt:lpstr>UI</vt:lpstr>
      <vt:lpstr>GameManager</vt:lpstr>
      <vt:lpstr>GameManager</vt:lpstr>
      <vt:lpstr>GameManager</vt:lpstr>
      <vt:lpstr>GameManager</vt:lpstr>
      <vt:lpstr>GameManager</vt:lpstr>
      <vt:lpstr>GameManager</vt:lpstr>
      <vt:lpstr>GameManager</vt:lpstr>
      <vt:lpstr>Editor Play &amp; Test</vt:lpstr>
      <vt:lpstr>빌드 하기</vt:lpstr>
      <vt:lpstr>추가 수정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 경진</cp:lastModifiedBy>
  <cp:revision>454</cp:revision>
  <dcterms:created xsi:type="dcterms:W3CDTF">2019-01-31T17:37:45Z</dcterms:created>
  <dcterms:modified xsi:type="dcterms:W3CDTF">2023-03-27T05:04:38Z</dcterms:modified>
</cp:coreProperties>
</file>